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6D10-9CE0-4B0A-93B2-474624990FAE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3B0D-171A-47AB-BA6F-28D12A702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347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6D10-9CE0-4B0A-93B2-474624990FAE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3B0D-171A-47AB-BA6F-28D12A702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699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6D10-9CE0-4B0A-93B2-474624990FAE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3B0D-171A-47AB-BA6F-28D12A702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18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6D10-9CE0-4B0A-93B2-474624990FAE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0A73B0D-171A-47AB-BA6F-28D12A7024AB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35611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6D10-9CE0-4B0A-93B2-474624990FAE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3B0D-171A-47AB-BA6F-28D12A7024AB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37954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6D10-9CE0-4B0A-93B2-474624990FAE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3B0D-171A-47AB-BA6F-28D12A7024AB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23555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6D10-9CE0-4B0A-93B2-474624990FAE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3B0D-171A-47AB-BA6F-28D12A7024AB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2527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6D10-9CE0-4B0A-93B2-474624990FAE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3B0D-171A-47AB-BA6F-28D12A7024AB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03341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6D10-9CE0-4B0A-93B2-474624990FAE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3B0D-171A-47AB-BA6F-28D12A7024AB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60663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6D10-9CE0-4B0A-93B2-474624990FAE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3B0D-171A-47AB-BA6F-28D12A702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6994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6D10-9CE0-4B0A-93B2-474624990FAE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3B0D-171A-47AB-BA6F-28D12A7024AB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7922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6D10-9CE0-4B0A-93B2-474624990FAE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3B0D-171A-47AB-BA6F-28D12A702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4305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E6D66D10-9CE0-4B0A-93B2-474624990FAE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3B0D-171A-47AB-BA6F-28D12A7024AB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21221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6D10-9CE0-4B0A-93B2-474624990FAE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3B0D-171A-47AB-BA6F-28D12A7024AB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2334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6D10-9CE0-4B0A-93B2-474624990FAE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3B0D-171A-47AB-BA6F-28D12A7024AB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8088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6D10-9CE0-4B0A-93B2-474624990FAE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3B0D-171A-47AB-BA6F-28D12A702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238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6D10-9CE0-4B0A-93B2-474624990FAE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3B0D-171A-47AB-BA6F-28D12A702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74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6D10-9CE0-4B0A-93B2-474624990FAE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3B0D-171A-47AB-BA6F-28D12A702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13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6D10-9CE0-4B0A-93B2-474624990FAE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3B0D-171A-47AB-BA6F-28D12A702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695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6D10-9CE0-4B0A-93B2-474624990FAE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3B0D-171A-47AB-BA6F-28D12A702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860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6D10-9CE0-4B0A-93B2-474624990FAE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3B0D-171A-47AB-BA6F-28D12A702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035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6D10-9CE0-4B0A-93B2-474624990FAE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3B0D-171A-47AB-BA6F-28D12A702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962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66D10-9CE0-4B0A-93B2-474624990FAE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73B0D-171A-47AB-BA6F-28D12A702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246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66D10-9CE0-4B0A-93B2-474624990FAE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0A73B0D-171A-47AB-BA6F-28D12A7024A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6933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emf"/><Relationship Id="rId4" Type="http://schemas.openxmlformats.org/officeDocument/2006/relationships/image" Target="../media/image36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emf"/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emf"/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3.emf"/><Relationship Id="rId4" Type="http://schemas.openxmlformats.org/officeDocument/2006/relationships/image" Target="../media/image42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emf"/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emf"/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8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emf"/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emf"/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emf"/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6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emf"/><Relationship Id="rId2" Type="http://schemas.openxmlformats.org/officeDocument/2006/relationships/image" Target="../media/image57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emf"/><Relationship Id="rId4" Type="http://schemas.openxmlformats.org/officeDocument/2006/relationships/image" Target="../media/image2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mtClean="0">
                <a:latin typeface="Bahnschrift Light Condensed" panose="020B0502040204020203" pitchFamily="34" charset="0"/>
              </a:rPr>
              <a:t>Một số PHƯƠNG TRÌNH LƯỢNG GIÁC THƯỜNG GẶP</a:t>
            </a:r>
            <a:endParaRPr lang="en-US"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90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720" y="260044"/>
            <a:ext cx="11284697" cy="21691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103" y="2429165"/>
            <a:ext cx="10287170" cy="5634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4939" y="3289208"/>
            <a:ext cx="10628915" cy="2511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970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920" y="254094"/>
            <a:ext cx="10924479" cy="9096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411" y="1302328"/>
            <a:ext cx="10924479" cy="3011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019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284" y="184728"/>
            <a:ext cx="10638151" cy="2235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545" y="2576945"/>
            <a:ext cx="11111345" cy="62807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9323" y="3205018"/>
            <a:ext cx="10545788" cy="3306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857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065" y="300275"/>
            <a:ext cx="10555025" cy="114059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9665" y="1625428"/>
            <a:ext cx="10342589" cy="4525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49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357" y="302875"/>
            <a:ext cx="10490370" cy="5923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9739" y="895188"/>
            <a:ext cx="10841351" cy="103871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4539" y="1828800"/>
            <a:ext cx="9936188" cy="81270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58285" y="2530763"/>
            <a:ext cx="10102442" cy="3943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360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794" y="230882"/>
            <a:ext cx="10763290" cy="15332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794" y="1459344"/>
            <a:ext cx="11268310" cy="4895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645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066" y="321498"/>
            <a:ext cx="10795169" cy="6575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066" y="979056"/>
            <a:ext cx="10638151" cy="64654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4175" y="1625600"/>
            <a:ext cx="10379533" cy="66332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8066" y="2272144"/>
            <a:ext cx="10795168" cy="4425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811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594" y="395389"/>
            <a:ext cx="10748988" cy="6575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8212" y="1145309"/>
            <a:ext cx="10342588" cy="4618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305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139" y="271955"/>
            <a:ext cx="11072261" cy="65168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5922" y="877455"/>
            <a:ext cx="10425714" cy="22813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5922" y="3048000"/>
            <a:ext cx="10222514" cy="3616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760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903" y="297516"/>
            <a:ext cx="10647388" cy="214088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8902" y="2438398"/>
            <a:ext cx="10730515" cy="1016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8901" y="3454399"/>
            <a:ext cx="10730514" cy="323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938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793" y="113073"/>
            <a:ext cx="9816115" cy="616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561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484" y="404624"/>
            <a:ext cx="10739752" cy="59290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3558" y="1080655"/>
            <a:ext cx="10499606" cy="3639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846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884" y="305254"/>
            <a:ext cx="10785933" cy="197612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884" y="2362734"/>
            <a:ext cx="10693571" cy="58935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0500" y="2804307"/>
            <a:ext cx="10665863" cy="3827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803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412" y="367129"/>
            <a:ext cx="10702805" cy="75970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249" y="969818"/>
            <a:ext cx="9871532" cy="573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719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5925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237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036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5661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672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721" y="167688"/>
            <a:ext cx="10388770" cy="118082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4394" y="1348510"/>
            <a:ext cx="9797642" cy="343592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4394" y="4907923"/>
            <a:ext cx="10268697" cy="1659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413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393" y="357577"/>
            <a:ext cx="9418951" cy="54172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393" y="1136073"/>
            <a:ext cx="9908479" cy="21335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6394" y="3334327"/>
            <a:ext cx="9908478" cy="77585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6393" y="4346957"/>
            <a:ext cx="10019315" cy="1998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048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902" y="295563"/>
            <a:ext cx="10065498" cy="12838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8901" y="1819564"/>
            <a:ext cx="9280407" cy="58914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8901" y="2648859"/>
            <a:ext cx="10342589" cy="3733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125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793" y="756134"/>
            <a:ext cx="10379534" cy="75863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2793" y="1874982"/>
            <a:ext cx="10379534" cy="2399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645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612" y="606958"/>
            <a:ext cx="9843824" cy="4921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612" y="1320800"/>
            <a:ext cx="9926952" cy="3214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512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0575" y="265484"/>
            <a:ext cx="10167097" cy="116326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418" y="1579420"/>
            <a:ext cx="10187709" cy="44334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6684" y="2399723"/>
            <a:ext cx="9908479" cy="3132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471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631" y="249382"/>
            <a:ext cx="10047024" cy="489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631" y="844069"/>
            <a:ext cx="10675096" cy="237942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049" y="3121891"/>
            <a:ext cx="11118441" cy="81270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9593" y="3818177"/>
            <a:ext cx="10268697" cy="2859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118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8</Words>
  <Application>Microsoft Office PowerPoint</Application>
  <PresentationFormat>Widescreen</PresentationFormat>
  <Paragraphs>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Bahnschrift Light Condensed</vt:lpstr>
      <vt:lpstr>Calibri</vt:lpstr>
      <vt:lpstr>Calibri Light</vt:lpstr>
      <vt:lpstr>Gill Sans MT</vt:lpstr>
      <vt:lpstr>Office Theme</vt:lpstr>
      <vt:lpstr>Gallery</vt:lpstr>
      <vt:lpstr>Một số PHƯƠNG TRÌNH LƯỢNG GIÁC THƯỜNG GẶP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Một số PHƯƠNG TRÌNH LƯỢNG GIÁC THƯỜNG GẶP</dc:title>
  <dc:creator>LY NGUYEN</dc:creator>
  <cp:lastModifiedBy>LY NGUYEN</cp:lastModifiedBy>
  <cp:revision>7</cp:revision>
  <dcterms:created xsi:type="dcterms:W3CDTF">2021-09-20T14:37:22Z</dcterms:created>
  <dcterms:modified xsi:type="dcterms:W3CDTF">2021-09-23T10:43:41Z</dcterms:modified>
</cp:coreProperties>
</file>